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Bianco Serif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Die Grotesk A" panose="020B0604020202020204" charset="0"/>
      <p:regular r:id="rId20"/>
    </p:embeddedFont>
    <p:embeddedFont>
      <p:font typeface="Die Grotesk A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8" d="100"/>
          <a:sy n="58" d="100"/>
        </p:scale>
        <p:origin x="5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.pn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12" Type="http://schemas.openxmlformats.org/officeDocument/2006/relationships/image" Target="../media/image4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11" Type="http://schemas.openxmlformats.org/officeDocument/2006/relationships/image" Target="../media/image3.png"/><Relationship Id="rId5" Type="http://schemas.openxmlformats.org/officeDocument/2006/relationships/image" Target="../media/image21.png"/><Relationship Id="rId15" Type="http://schemas.openxmlformats.org/officeDocument/2006/relationships/image" Target="../media/image28.png"/><Relationship Id="rId10" Type="http://schemas.openxmlformats.org/officeDocument/2006/relationships/image" Target="../media/image26.svg"/><Relationship Id="rId4" Type="http://schemas.openxmlformats.org/officeDocument/2006/relationships/image" Target="../media/image19.svg"/><Relationship Id="rId9" Type="http://schemas.openxmlformats.org/officeDocument/2006/relationships/image" Target="../media/image25.png"/><Relationship Id="rId1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843474"/>
            <a:ext cx="18288000" cy="443526"/>
          </a:xfrm>
          <a:custGeom>
            <a:avLst/>
            <a:gdLst/>
            <a:ahLst/>
            <a:cxnLst/>
            <a:rect l="l" t="t" r="r" b="b"/>
            <a:pathLst>
              <a:path w="18288000" h="443526">
                <a:moveTo>
                  <a:pt x="0" y="0"/>
                </a:moveTo>
                <a:lnTo>
                  <a:pt x="18288000" y="0"/>
                </a:lnTo>
                <a:lnTo>
                  <a:pt x="18288000" y="443526"/>
                </a:lnTo>
                <a:lnTo>
                  <a:pt x="0" y="4435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68743" r="-212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856636" y="8011185"/>
            <a:ext cx="5402664" cy="1247115"/>
          </a:xfrm>
          <a:custGeom>
            <a:avLst/>
            <a:gdLst/>
            <a:ahLst/>
            <a:cxnLst/>
            <a:rect l="l" t="t" r="r" b="b"/>
            <a:pathLst>
              <a:path w="5402664" h="1247115">
                <a:moveTo>
                  <a:pt x="0" y="0"/>
                </a:moveTo>
                <a:lnTo>
                  <a:pt x="5402664" y="0"/>
                </a:lnTo>
                <a:lnTo>
                  <a:pt x="5402664" y="1247115"/>
                </a:lnTo>
                <a:lnTo>
                  <a:pt x="0" y="12471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1047750"/>
            <a:ext cx="13061789" cy="2961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68"/>
              </a:lnSpc>
            </a:pPr>
            <a:r>
              <a:rPr lang="en-US" sz="96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Pristatymo</a:t>
            </a:r>
            <a:r>
              <a:rPr lang="en-US" sz="96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 </a:t>
            </a:r>
            <a:r>
              <a:rPr lang="en-US" sz="96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pavadinimas</a:t>
            </a:r>
            <a:endParaRPr lang="en-US" sz="9600" dirty="0">
              <a:solidFill>
                <a:srgbClr val="121314"/>
              </a:solidFill>
              <a:latin typeface="Bianco Serif"/>
              <a:ea typeface="Bianco Serif"/>
              <a:cs typeface="Bianco Serif"/>
              <a:sym typeface="Bianco Serif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8953500"/>
            <a:ext cx="4076700" cy="337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Vardas</a:t>
            </a:r>
            <a:r>
              <a:rPr lang="en-US" sz="21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, </a:t>
            </a:r>
            <a:r>
              <a:rPr lang="en-US" sz="2100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pavardė</a:t>
            </a:r>
            <a:r>
              <a:rPr lang="en-US" sz="21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, </a:t>
            </a:r>
            <a:r>
              <a:rPr lang="en-US" sz="2100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pareigos</a:t>
            </a:r>
            <a:endParaRPr lang="en-US" sz="2100" dirty="0">
              <a:solidFill>
                <a:srgbClr val="121314"/>
              </a:solidFill>
              <a:latin typeface="Die Grotesk A"/>
              <a:ea typeface="Die Grotesk A"/>
              <a:cs typeface="Die Grotesk A"/>
              <a:sym typeface="Die Grotesk 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28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97285" y="3467100"/>
            <a:ext cx="9093429" cy="2798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93"/>
              </a:lnSpc>
            </a:pPr>
            <a:r>
              <a:rPr lang="en-US" sz="17709" dirty="0">
                <a:solidFill>
                  <a:srgbClr val="F6F6F4"/>
                </a:solidFill>
                <a:latin typeface="Bianco Serif"/>
                <a:ea typeface="Bianco Serif"/>
                <a:cs typeface="Bianco Serif"/>
                <a:sym typeface="Bianco Serif"/>
              </a:rPr>
              <a:t>PRIEDAI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1992" y="3768746"/>
            <a:ext cx="3086100" cy="308610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128D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876300"/>
            <a:ext cx="9759433" cy="1302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19"/>
              </a:lnSpc>
            </a:pPr>
            <a:r>
              <a:rPr lang="en-US" sz="7585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Spalvos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268658" y="3768746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2131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602408" y="3768746"/>
            <a:ext cx="3086100" cy="308610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F6F4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936158" y="3768746"/>
            <a:ext cx="3086100" cy="308610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DBFF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269908" y="3768746"/>
            <a:ext cx="3086100" cy="308610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7E1F9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071063" y="7364790"/>
            <a:ext cx="807958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#313edd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425396" y="7364790"/>
            <a:ext cx="715089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#121314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695387" y="7364790"/>
            <a:ext cx="897225" cy="256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#f6f6f4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138987" y="7364790"/>
            <a:ext cx="680442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#aec1ff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436483" y="7364790"/>
            <a:ext cx="752951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#d7e1f9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BF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597874"/>
            <a:ext cx="2144611" cy="2144611"/>
          </a:xfrm>
          <a:custGeom>
            <a:avLst/>
            <a:gdLst/>
            <a:ahLst/>
            <a:cxnLst/>
            <a:rect l="l" t="t" r="r" b="b"/>
            <a:pathLst>
              <a:path w="2144611" h="2144611">
                <a:moveTo>
                  <a:pt x="0" y="0"/>
                </a:moveTo>
                <a:lnTo>
                  <a:pt x="2144611" y="0"/>
                </a:lnTo>
                <a:lnTo>
                  <a:pt x="2144611" y="2144610"/>
                </a:lnTo>
                <a:lnTo>
                  <a:pt x="0" y="21446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864622"/>
            <a:ext cx="2144611" cy="2082222"/>
          </a:xfrm>
          <a:custGeom>
            <a:avLst/>
            <a:gdLst/>
            <a:ahLst/>
            <a:cxnLst/>
            <a:rect l="l" t="t" r="r" b="b"/>
            <a:pathLst>
              <a:path w="2144611" h="2082222">
                <a:moveTo>
                  <a:pt x="0" y="0"/>
                </a:moveTo>
                <a:lnTo>
                  <a:pt x="2144611" y="0"/>
                </a:lnTo>
                <a:lnTo>
                  <a:pt x="2144611" y="2082222"/>
                </a:lnTo>
                <a:lnTo>
                  <a:pt x="0" y="20822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7176078"/>
            <a:ext cx="2144611" cy="2082222"/>
          </a:xfrm>
          <a:custGeom>
            <a:avLst/>
            <a:gdLst/>
            <a:ahLst/>
            <a:cxnLst/>
            <a:rect l="l" t="t" r="r" b="b"/>
            <a:pathLst>
              <a:path w="2144611" h="2082222">
                <a:moveTo>
                  <a:pt x="0" y="0"/>
                </a:moveTo>
                <a:lnTo>
                  <a:pt x="2144611" y="0"/>
                </a:lnTo>
                <a:lnTo>
                  <a:pt x="2144611" y="2082222"/>
                </a:lnTo>
                <a:lnTo>
                  <a:pt x="0" y="20822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494648" y="3386910"/>
            <a:ext cx="4119968" cy="566537"/>
          </a:xfrm>
          <a:custGeom>
            <a:avLst/>
            <a:gdLst/>
            <a:ahLst/>
            <a:cxnLst/>
            <a:rect l="l" t="t" r="r" b="b"/>
            <a:pathLst>
              <a:path w="4119968" h="566537">
                <a:moveTo>
                  <a:pt x="0" y="0"/>
                </a:moveTo>
                <a:lnTo>
                  <a:pt x="4119968" y="0"/>
                </a:lnTo>
                <a:lnTo>
                  <a:pt x="4119968" y="566538"/>
                </a:lnTo>
                <a:lnTo>
                  <a:pt x="0" y="5665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498422" y="5828684"/>
            <a:ext cx="4119968" cy="566537"/>
          </a:xfrm>
          <a:custGeom>
            <a:avLst/>
            <a:gdLst/>
            <a:ahLst/>
            <a:cxnLst/>
            <a:rect l="l" t="t" r="r" b="b"/>
            <a:pathLst>
              <a:path w="4119968" h="566537">
                <a:moveTo>
                  <a:pt x="0" y="0"/>
                </a:moveTo>
                <a:lnTo>
                  <a:pt x="4119968" y="0"/>
                </a:lnTo>
                <a:lnTo>
                  <a:pt x="4119968" y="566537"/>
                </a:lnTo>
                <a:lnTo>
                  <a:pt x="0" y="56653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98422" y="8270457"/>
            <a:ext cx="4119968" cy="566537"/>
          </a:xfrm>
          <a:custGeom>
            <a:avLst/>
            <a:gdLst/>
            <a:ahLst/>
            <a:cxnLst/>
            <a:rect l="l" t="t" r="r" b="b"/>
            <a:pathLst>
              <a:path w="4119968" h="566537">
                <a:moveTo>
                  <a:pt x="0" y="0"/>
                </a:moveTo>
                <a:lnTo>
                  <a:pt x="4119968" y="0"/>
                </a:lnTo>
                <a:lnTo>
                  <a:pt x="4119968" y="566538"/>
                </a:lnTo>
                <a:lnTo>
                  <a:pt x="0" y="56653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632647" y="5602259"/>
            <a:ext cx="5402664" cy="1247115"/>
          </a:xfrm>
          <a:custGeom>
            <a:avLst/>
            <a:gdLst/>
            <a:ahLst/>
            <a:cxnLst/>
            <a:rect l="l" t="t" r="r" b="b"/>
            <a:pathLst>
              <a:path w="5402664" h="1247115">
                <a:moveTo>
                  <a:pt x="0" y="0"/>
                </a:moveTo>
                <a:lnTo>
                  <a:pt x="5402664" y="0"/>
                </a:lnTo>
                <a:lnTo>
                  <a:pt x="5402664" y="1247114"/>
                </a:lnTo>
                <a:lnTo>
                  <a:pt x="0" y="124711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632647" y="8011185"/>
            <a:ext cx="5402664" cy="1247115"/>
          </a:xfrm>
          <a:custGeom>
            <a:avLst/>
            <a:gdLst/>
            <a:ahLst/>
            <a:cxnLst/>
            <a:rect l="l" t="t" r="r" b="b"/>
            <a:pathLst>
              <a:path w="5402664" h="1247115">
                <a:moveTo>
                  <a:pt x="0" y="0"/>
                </a:moveTo>
                <a:lnTo>
                  <a:pt x="5402664" y="0"/>
                </a:lnTo>
                <a:lnTo>
                  <a:pt x="5402664" y="1247115"/>
                </a:lnTo>
                <a:lnTo>
                  <a:pt x="0" y="124711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632647" y="3193094"/>
            <a:ext cx="5402664" cy="1247115"/>
          </a:xfrm>
          <a:custGeom>
            <a:avLst/>
            <a:gdLst/>
            <a:ahLst/>
            <a:cxnLst/>
            <a:rect l="l" t="t" r="r" b="b"/>
            <a:pathLst>
              <a:path w="5402664" h="1247115">
                <a:moveTo>
                  <a:pt x="0" y="0"/>
                </a:moveTo>
                <a:lnTo>
                  <a:pt x="5402664" y="0"/>
                </a:lnTo>
                <a:lnTo>
                  <a:pt x="5402664" y="1247115"/>
                </a:lnTo>
                <a:lnTo>
                  <a:pt x="0" y="124711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28700" y="580734"/>
            <a:ext cx="9759433" cy="1302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19"/>
              </a:lnSpc>
            </a:pPr>
            <a:r>
              <a:rPr lang="en-US" sz="7585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Logotipai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6799" y="4060176"/>
            <a:ext cx="4425980" cy="3540784"/>
          </a:xfrm>
          <a:custGeom>
            <a:avLst/>
            <a:gdLst/>
            <a:ahLst/>
            <a:cxnLst/>
            <a:rect l="l" t="t" r="r" b="b"/>
            <a:pathLst>
              <a:path w="4425980" h="3540784">
                <a:moveTo>
                  <a:pt x="0" y="0"/>
                </a:moveTo>
                <a:lnTo>
                  <a:pt x="4425979" y="0"/>
                </a:lnTo>
                <a:lnTo>
                  <a:pt x="4425979" y="3540784"/>
                </a:lnTo>
                <a:lnTo>
                  <a:pt x="0" y="35407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136204" y="4060176"/>
            <a:ext cx="4742121" cy="3540784"/>
          </a:xfrm>
          <a:custGeom>
            <a:avLst/>
            <a:gdLst/>
            <a:ahLst/>
            <a:cxnLst/>
            <a:rect l="l" t="t" r="r" b="b"/>
            <a:pathLst>
              <a:path w="4742121" h="3540784">
                <a:moveTo>
                  <a:pt x="0" y="0"/>
                </a:moveTo>
                <a:lnTo>
                  <a:pt x="4742121" y="0"/>
                </a:lnTo>
                <a:lnTo>
                  <a:pt x="4742121" y="3540784"/>
                </a:lnTo>
                <a:lnTo>
                  <a:pt x="0" y="35407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541751" y="4060176"/>
            <a:ext cx="5699451" cy="3540784"/>
          </a:xfrm>
          <a:custGeom>
            <a:avLst/>
            <a:gdLst/>
            <a:ahLst/>
            <a:cxnLst/>
            <a:rect l="l" t="t" r="r" b="b"/>
            <a:pathLst>
              <a:path w="5699451" h="3540784">
                <a:moveTo>
                  <a:pt x="0" y="0"/>
                </a:moveTo>
                <a:lnTo>
                  <a:pt x="5699450" y="0"/>
                </a:lnTo>
                <a:lnTo>
                  <a:pt x="5699450" y="3540784"/>
                </a:lnTo>
                <a:lnTo>
                  <a:pt x="0" y="35407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876300"/>
            <a:ext cx="9759433" cy="1302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19"/>
              </a:lnSpc>
            </a:pPr>
            <a:r>
              <a:rPr lang="en-US" sz="7585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Grafiniai elementai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42072" y="0"/>
            <a:ext cx="7645928" cy="10287000"/>
          </a:xfrm>
          <a:custGeom>
            <a:avLst/>
            <a:gdLst/>
            <a:ahLst/>
            <a:cxnLst/>
            <a:rect l="l" t="t" r="r" b="b"/>
            <a:pathLst>
              <a:path w="7645928" h="10287000">
                <a:moveTo>
                  <a:pt x="0" y="0"/>
                </a:moveTo>
                <a:lnTo>
                  <a:pt x="7645928" y="0"/>
                </a:lnTo>
                <a:lnTo>
                  <a:pt x="76459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060" r="-38060" b="-4723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047750"/>
            <a:ext cx="13061789" cy="1397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68"/>
              </a:lnSpc>
            </a:pPr>
            <a:r>
              <a:rPr lang="en-US" sz="96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Turinys</a:t>
            </a:r>
            <a:endParaRPr lang="en-US" sz="9600" dirty="0">
              <a:solidFill>
                <a:srgbClr val="121314"/>
              </a:solidFill>
              <a:latin typeface="Bianco Serif"/>
              <a:ea typeface="Bianco Serif"/>
              <a:cs typeface="Bianco Serif"/>
              <a:sym typeface="Bianco Serif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380843"/>
            <a:ext cx="4381500" cy="737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3390" lvl="1" indent="-226695" algn="l">
              <a:lnSpc>
                <a:spcPts val="2940"/>
              </a:lnSpc>
              <a:buAutoNum type="arabicPeriod"/>
            </a:pPr>
            <a:r>
              <a:rPr lang="en-US" sz="21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 </a:t>
            </a:r>
            <a:r>
              <a:rPr lang="en-US" sz="2100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Pirmas</a:t>
            </a:r>
            <a:r>
              <a:rPr lang="en-US" sz="21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 </a:t>
            </a:r>
            <a:r>
              <a:rPr lang="en-US" sz="2100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skyrius</a:t>
            </a:r>
            <a:endParaRPr lang="en-US" sz="2100" dirty="0">
              <a:solidFill>
                <a:srgbClr val="121314"/>
              </a:solidFill>
              <a:latin typeface="Die Grotesk A"/>
              <a:ea typeface="Die Grotesk A"/>
              <a:cs typeface="Die Grotesk A"/>
              <a:sym typeface="Die Grotesk A"/>
            </a:endParaRPr>
          </a:p>
          <a:p>
            <a:pPr marL="453390" lvl="1" indent="-226695" algn="l">
              <a:lnSpc>
                <a:spcPts val="2940"/>
              </a:lnSpc>
              <a:buAutoNum type="arabicPeriod"/>
            </a:pPr>
            <a:r>
              <a:rPr lang="en-US" sz="21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 </a:t>
            </a:r>
            <a:r>
              <a:rPr lang="en-US" sz="2100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Antras</a:t>
            </a:r>
            <a:r>
              <a:rPr lang="en-US" sz="21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 </a:t>
            </a:r>
            <a:r>
              <a:rPr lang="en-US" sz="2100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skyrius</a:t>
            </a:r>
            <a:endParaRPr lang="en-US" sz="2100" dirty="0">
              <a:solidFill>
                <a:srgbClr val="121314"/>
              </a:solidFill>
              <a:latin typeface="Die Grotesk A"/>
              <a:ea typeface="Die Grotesk A"/>
              <a:cs typeface="Die Grotesk A"/>
              <a:sym typeface="Die Grotesk 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3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21992" y="8771884"/>
            <a:ext cx="3537308" cy="486416"/>
          </a:xfrm>
          <a:custGeom>
            <a:avLst/>
            <a:gdLst/>
            <a:ahLst/>
            <a:cxnLst/>
            <a:rect l="l" t="t" r="r" b="b"/>
            <a:pathLst>
              <a:path w="3537308" h="486416">
                <a:moveTo>
                  <a:pt x="0" y="0"/>
                </a:moveTo>
                <a:lnTo>
                  <a:pt x="3537308" y="0"/>
                </a:lnTo>
                <a:lnTo>
                  <a:pt x="3537308" y="486416"/>
                </a:lnTo>
                <a:lnTo>
                  <a:pt x="0" y="4864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876300"/>
            <a:ext cx="10706100" cy="12062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619"/>
              </a:lnSpc>
            </a:pPr>
            <a:r>
              <a:rPr lang="en-US" sz="8000" dirty="0" err="1">
                <a:solidFill>
                  <a:srgbClr val="F6F6F4"/>
                </a:solidFill>
                <a:latin typeface="Bianco Serif"/>
                <a:ea typeface="Bianco Serif"/>
                <a:cs typeface="Bianco Serif"/>
                <a:sym typeface="Bianco Serif"/>
              </a:rPr>
              <a:t>Skyriaus</a:t>
            </a:r>
            <a:r>
              <a:rPr lang="en-US" sz="8000" dirty="0">
                <a:solidFill>
                  <a:srgbClr val="F6F6F4"/>
                </a:solidFill>
                <a:latin typeface="Bianco Serif"/>
                <a:ea typeface="Bianco Serif"/>
                <a:cs typeface="Bianco Serif"/>
                <a:sym typeface="Bianco Serif"/>
              </a:rPr>
              <a:t> </a:t>
            </a:r>
            <a:r>
              <a:rPr lang="en-US" sz="8000" dirty="0" err="1">
                <a:solidFill>
                  <a:srgbClr val="F6F6F4"/>
                </a:solidFill>
                <a:latin typeface="Bianco Serif"/>
                <a:ea typeface="Bianco Serif"/>
                <a:cs typeface="Bianco Serif"/>
                <a:sym typeface="Bianco Serif"/>
              </a:rPr>
              <a:t>pavadinimas</a:t>
            </a:r>
            <a:endParaRPr lang="en-US" sz="8000" dirty="0">
              <a:solidFill>
                <a:srgbClr val="F6F6F4"/>
              </a:solidFill>
              <a:latin typeface="Bianco Serif"/>
              <a:ea typeface="Bianco Serif"/>
              <a:cs typeface="Bianco Serif"/>
              <a:sym typeface="Bianco Serif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699" y="3426435"/>
            <a:ext cx="9759433" cy="442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5"/>
              </a:lnSpc>
            </a:pPr>
            <a:r>
              <a:rPr lang="en-US" sz="2746" dirty="0" err="1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Jūsų</a:t>
            </a:r>
            <a:r>
              <a:rPr lang="en-US" sz="2746" dirty="0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 </a:t>
            </a:r>
            <a:r>
              <a:rPr lang="en-US" sz="2746" dirty="0" err="1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tekstas</a:t>
            </a:r>
            <a:endParaRPr lang="en-US" sz="2746" dirty="0">
              <a:solidFill>
                <a:srgbClr val="F6F6F4"/>
              </a:solidFill>
              <a:latin typeface="Die Grotesk A"/>
              <a:ea typeface="Die Grotesk A"/>
              <a:cs typeface="Die Grotesk A"/>
              <a:sym typeface="Die Grotesk 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76300"/>
            <a:ext cx="8194446" cy="264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19"/>
              </a:lnSpc>
            </a:pPr>
            <a:r>
              <a:rPr lang="en-US" sz="80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Skyriaus</a:t>
            </a:r>
            <a:r>
              <a:rPr lang="en-US" sz="80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 </a:t>
            </a:r>
            <a:r>
              <a:rPr lang="en-US" sz="80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pavadinimas</a:t>
            </a:r>
            <a:endParaRPr lang="en-US" sz="8000" dirty="0">
              <a:solidFill>
                <a:srgbClr val="121314"/>
              </a:solidFill>
              <a:latin typeface="Bianco Serif"/>
              <a:ea typeface="Bianco Serif"/>
              <a:cs typeface="Bianco Serif"/>
              <a:sym typeface="Bianco Serif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4343071"/>
            <a:ext cx="5524500" cy="442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5"/>
              </a:lnSpc>
            </a:pPr>
            <a:r>
              <a:rPr lang="en-US" sz="2746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Jūsų</a:t>
            </a:r>
            <a:r>
              <a:rPr lang="en-US" sz="2746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 </a:t>
            </a:r>
            <a:r>
              <a:rPr lang="en-US" sz="2746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tekstas</a:t>
            </a:r>
            <a:endParaRPr lang="en-US" sz="2746" dirty="0">
              <a:solidFill>
                <a:srgbClr val="121314"/>
              </a:solidFill>
              <a:latin typeface="Die Grotesk A"/>
              <a:ea typeface="Die Grotesk A"/>
              <a:cs typeface="Die Grotesk A"/>
              <a:sym typeface="Die Grotesk A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642072" y="0"/>
            <a:ext cx="7645928" cy="10287000"/>
          </a:xfrm>
          <a:custGeom>
            <a:avLst/>
            <a:gdLst/>
            <a:ahLst/>
            <a:cxnLst/>
            <a:rect l="l" t="t" r="r" b="b"/>
            <a:pathLst>
              <a:path w="7645928" h="10287000">
                <a:moveTo>
                  <a:pt x="0" y="0"/>
                </a:moveTo>
                <a:lnTo>
                  <a:pt x="7645928" y="0"/>
                </a:lnTo>
                <a:lnTo>
                  <a:pt x="76459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060" r="-38060" b="-4723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3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842360" y="1076325"/>
            <a:ext cx="3815674" cy="375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99"/>
              </a:lnSpc>
            </a:pPr>
            <a:r>
              <a:rPr lang="en-US" sz="2799" b="1" dirty="0">
                <a:solidFill>
                  <a:srgbClr val="F6F6F4"/>
                </a:solidFill>
                <a:latin typeface="Die Grotesk A Bold"/>
                <a:ea typeface="Die Grotesk A Bold"/>
                <a:cs typeface="Die Grotesk A Bold"/>
                <a:sym typeface="Die Grotesk A Bold"/>
              </a:rPr>
              <a:t>TEKSTAS 1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842360" y="5961825"/>
            <a:ext cx="3815674" cy="375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99"/>
              </a:lnSpc>
            </a:pPr>
            <a:r>
              <a:rPr lang="en-US" sz="2799" b="1" dirty="0">
                <a:solidFill>
                  <a:srgbClr val="F6F6F4"/>
                </a:solidFill>
                <a:latin typeface="Die Grotesk A Bold"/>
                <a:ea typeface="Die Grotesk A Bold"/>
                <a:cs typeface="Die Grotesk A Bold"/>
                <a:sym typeface="Die Grotesk A Bold"/>
              </a:rPr>
              <a:t>TEKSTAS 2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83536" y="738164"/>
            <a:ext cx="798851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8000" spc="-436" dirty="0" err="1">
                <a:solidFill>
                  <a:srgbClr val="F6F6F4"/>
                </a:solidFill>
                <a:latin typeface="Bianco Serif"/>
                <a:ea typeface="Bianco Serif"/>
                <a:cs typeface="Bianco Serif"/>
                <a:sym typeface="Bianco Serif"/>
              </a:rPr>
              <a:t>Skyriaus</a:t>
            </a:r>
            <a:r>
              <a:rPr lang="en-US" sz="8000" spc="-436" dirty="0">
                <a:solidFill>
                  <a:srgbClr val="F6F6F4"/>
                </a:solidFill>
                <a:latin typeface="Bianco Serif"/>
                <a:ea typeface="Bianco Serif"/>
                <a:cs typeface="Bianco Serif"/>
                <a:sym typeface="Bianco Serif"/>
              </a:rPr>
              <a:t> </a:t>
            </a:r>
            <a:r>
              <a:rPr lang="en-US" sz="8000" spc="-436" dirty="0" err="1">
                <a:solidFill>
                  <a:srgbClr val="F6F6F4"/>
                </a:solidFill>
                <a:latin typeface="Bianco Serif"/>
                <a:ea typeface="Bianco Serif"/>
                <a:cs typeface="Bianco Serif"/>
                <a:sym typeface="Bianco Serif"/>
              </a:rPr>
              <a:t>pavadinimas</a:t>
            </a:r>
            <a:endParaRPr lang="en-US" sz="8000" spc="-436" dirty="0">
              <a:solidFill>
                <a:srgbClr val="F6F6F4"/>
              </a:solidFill>
              <a:latin typeface="Bianco Serif"/>
              <a:ea typeface="Bianco Serif"/>
              <a:cs typeface="Bianco Serif"/>
              <a:sym typeface="Bianco Serif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332277" y="947714"/>
            <a:ext cx="2840889" cy="2932353"/>
            <a:chOff x="0" y="0"/>
            <a:chExt cx="3787852" cy="3909804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13889" r="13889"/>
            <a:stretch>
              <a:fillRect/>
            </a:stretch>
          </p:blipFill>
          <p:spPr>
            <a:xfrm>
              <a:off x="0" y="0"/>
              <a:ext cx="3787852" cy="3909804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6242467" y="5914200"/>
            <a:ext cx="4520372" cy="4372800"/>
            <a:chOff x="0" y="0"/>
            <a:chExt cx="6027163" cy="5830400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 l="27633" r="27633"/>
            <a:stretch>
              <a:fillRect/>
            </a:stretch>
          </p:blipFill>
          <p:spPr>
            <a:xfrm>
              <a:off x="0" y="0"/>
              <a:ext cx="6027163" cy="5830400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11842360" y="1742479"/>
            <a:ext cx="4635376" cy="23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53"/>
              </a:lnSpc>
            </a:pPr>
            <a:r>
              <a:rPr lang="en-US" sz="1625" dirty="0" err="1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Jūsų</a:t>
            </a:r>
            <a:r>
              <a:rPr lang="en-US" sz="1625" dirty="0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 </a:t>
            </a:r>
            <a:r>
              <a:rPr lang="en-US" sz="1625" dirty="0" err="1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tekstas</a:t>
            </a:r>
            <a:endParaRPr lang="en-US" sz="1625" dirty="0">
              <a:solidFill>
                <a:srgbClr val="F6F6F4"/>
              </a:solidFill>
              <a:latin typeface="Die Grotesk A"/>
              <a:ea typeface="Die Grotesk A"/>
              <a:cs typeface="Die Grotesk A"/>
              <a:sym typeface="Die Grotesk A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842360" y="6623494"/>
            <a:ext cx="4635376" cy="231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53"/>
              </a:lnSpc>
            </a:pPr>
            <a:r>
              <a:rPr lang="en-US" sz="1625" dirty="0" err="1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Jūsų</a:t>
            </a:r>
            <a:r>
              <a:rPr lang="en-US" sz="1625" dirty="0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 </a:t>
            </a:r>
            <a:r>
              <a:rPr lang="en-US" sz="1625" dirty="0" err="1">
                <a:solidFill>
                  <a:srgbClr val="F6F6F4"/>
                </a:solidFill>
                <a:latin typeface="Die Grotesk A"/>
                <a:ea typeface="Die Grotesk A"/>
                <a:cs typeface="Die Grotesk A"/>
                <a:sym typeface="Die Grotesk A"/>
              </a:rPr>
              <a:t>tekstas</a:t>
            </a:r>
            <a:endParaRPr lang="en-US" sz="1625" dirty="0">
              <a:solidFill>
                <a:srgbClr val="F6F6F4"/>
              </a:solidFill>
              <a:latin typeface="Die Grotesk A"/>
              <a:ea typeface="Die Grotesk A"/>
              <a:cs typeface="Die Grotesk A"/>
              <a:sym typeface="Die Grotesk 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21992" y="8771884"/>
            <a:ext cx="3537308" cy="486416"/>
          </a:xfrm>
          <a:custGeom>
            <a:avLst/>
            <a:gdLst/>
            <a:ahLst/>
            <a:cxnLst/>
            <a:rect l="l" t="t" r="r" b="b"/>
            <a:pathLst>
              <a:path w="3537308" h="486416">
                <a:moveTo>
                  <a:pt x="0" y="0"/>
                </a:moveTo>
                <a:lnTo>
                  <a:pt x="3537308" y="0"/>
                </a:lnTo>
                <a:lnTo>
                  <a:pt x="3537308" y="486416"/>
                </a:lnTo>
                <a:lnTo>
                  <a:pt x="0" y="4864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876300"/>
            <a:ext cx="10325100" cy="12062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619"/>
              </a:lnSpc>
            </a:pPr>
            <a:r>
              <a:rPr lang="en-US" sz="80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Skyriaus</a:t>
            </a:r>
            <a:r>
              <a:rPr lang="en-US" sz="80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 </a:t>
            </a:r>
            <a:r>
              <a:rPr lang="en-US" sz="80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pavadinimas</a:t>
            </a:r>
            <a:endParaRPr lang="en-US" sz="8000" dirty="0">
              <a:solidFill>
                <a:srgbClr val="121314"/>
              </a:solidFill>
              <a:latin typeface="Bianco Serif"/>
              <a:ea typeface="Bianco Serif"/>
              <a:cs typeface="Bianco Serif"/>
              <a:sym typeface="Bianco Serif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426435"/>
            <a:ext cx="9759433" cy="442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45"/>
              </a:lnSpc>
            </a:pPr>
            <a:r>
              <a:rPr lang="en-US" sz="2746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Jūsų</a:t>
            </a:r>
            <a:r>
              <a:rPr lang="en-US" sz="2746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 </a:t>
            </a:r>
            <a:r>
              <a:rPr lang="en-US" sz="2746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tekstas</a:t>
            </a:r>
            <a:endParaRPr lang="en-US" sz="2746" dirty="0">
              <a:solidFill>
                <a:srgbClr val="121314"/>
              </a:solidFill>
              <a:latin typeface="Die Grotesk A"/>
              <a:ea typeface="Die Grotesk A"/>
              <a:cs typeface="Die Grotesk A"/>
              <a:sym typeface="Die Grotesk 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1028700" y="3972543"/>
          <a:ext cx="6473719" cy="3925466"/>
        </p:xfrm>
        <a:graphic>
          <a:graphicData uri="http://schemas.openxmlformats.org/drawingml/2006/table">
            <a:tbl>
              <a:tblPr/>
              <a:tblGrid>
                <a:gridCol w="1343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3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7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79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5434"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9164"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434"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5434"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1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76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1028700" y="876300"/>
            <a:ext cx="9759433" cy="1206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19"/>
              </a:lnSpc>
            </a:pPr>
            <a:r>
              <a:rPr lang="en-US" sz="80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Grafikai</a:t>
            </a:r>
            <a:r>
              <a:rPr lang="en-US" sz="80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 </a:t>
            </a:r>
            <a:r>
              <a:rPr lang="en-US" sz="80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ir</a:t>
            </a:r>
            <a:r>
              <a:rPr lang="en-US" sz="80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 </a:t>
            </a:r>
            <a:r>
              <a:rPr lang="en-US" sz="80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lentelės</a:t>
            </a:r>
            <a:r>
              <a:rPr lang="en-US" sz="80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 1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7082" y="1906597"/>
            <a:ext cx="8467874" cy="80573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876300"/>
            <a:ext cx="9759433" cy="1206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619"/>
              </a:lnSpc>
            </a:pPr>
            <a:r>
              <a:rPr lang="en-US" sz="80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Grafikai</a:t>
            </a:r>
            <a:r>
              <a:rPr lang="en-US" sz="80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 </a:t>
            </a:r>
            <a:r>
              <a:rPr lang="en-US" sz="80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ir</a:t>
            </a:r>
            <a:r>
              <a:rPr lang="en-US" sz="80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 </a:t>
            </a:r>
            <a:r>
              <a:rPr lang="en-US" sz="8000" dirty="0" err="1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lentelės</a:t>
            </a:r>
            <a:r>
              <a:rPr lang="en-US" sz="80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 2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86" y="2629528"/>
            <a:ext cx="8239369" cy="731538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7202" y="2576892"/>
            <a:ext cx="6996545" cy="72888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9843474"/>
            <a:ext cx="18288000" cy="443526"/>
          </a:xfrm>
          <a:custGeom>
            <a:avLst/>
            <a:gdLst/>
            <a:ahLst/>
            <a:cxnLst/>
            <a:rect l="l" t="t" r="r" b="b"/>
            <a:pathLst>
              <a:path w="18288000" h="443526">
                <a:moveTo>
                  <a:pt x="0" y="0"/>
                </a:moveTo>
                <a:lnTo>
                  <a:pt x="18288000" y="0"/>
                </a:lnTo>
                <a:lnTo>
                  <a:pt x="18288000" y="443526"/>
                </a:lnTo>
                <a:lnTo>
                  <a:pt x="0" y="4435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68743" r="-212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626578" y="7524095"/>
            <a:ext cx="5632722" cy="1734205"/>
            <a:chOff x="0" y="0"/>
            <a:chExt cx="7510296" cy="2312273"/>
          </a:xfrm>
        </p:grpSpPr>
        <p:sp>
          <p:nvSpPr>
            <p:cNvPr id="4" name="Freeform 4"/>
            <p:cNvSpPr/>
            <p:nvPr/>
          </p:nvSpPr>
          <p:spPr>
            <a:xfrm>
              <a:off x="94093" y="45951"/>
              <a:ext cx="409089" cy="659821"/>
            </a:xfrm>
            <a:custGeom>
              <a:avLst/>
              <a:gdLst/>
              <a:ahLst/>
              <a:cxnLst/>
              <a:rect l="l" t="t" r="r" b="b"/>
              <a:pathLst>
                <a:path w="409089" h="659821">
                  <a:moveTo>
                    <a:pt x="0" y="0"/>
                  </a:moveTo>
                  <a:lnTo>
                    <a:pt x="409089" y="0"/>
                  </a:lnTo>
                  <a:lnTo>
                    <a:pt x="409089" y="659821"/>
                  </a:lnTo>
                  <a:lnTo>
                    <a:pt x="0" y="6598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47600" y="906025"/>
              <a:ext cx="549675" cy="549675"/>
            </a:xfrm>
            <a:custGeom>
              <a:avLst/>
              <a:gdLst/>
              <a:ahLst/>
              <a:cxnLst/>
              <a:rect l="l" t="t" r="r" b="b"/>
              <a:pathLst>
                <a:path w="549675" h="549675">
                  <a:moveTo>
                    <a:pt x="0" y="0"/>
                  </a:moveTo>
                  <a:lnTo>
                    <a:pt x="549675" y="0"/>
                  </a:lnTo>
                  <a:lnTo>
                    <a:pt x="549675" y="549675"/>
                  </a:lnTo>
                  <a:lnTo>
                    <a:pt x="0" y="549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1714998"/>
              <a:ext cx="597275" cy="597275"/>
            </a:xfrm>
            <a:custGeom>
              <a:avLst/>
              <a:gdLst/>
              <a:ahLst/>
              <a:cxnLst/>
              <a:rect l="l" t="t" r="r" b="b"/>
              <a:pathLst>
                <a:path w="597275" h="597275">
                  <a:moveTo>
                    <a:pt x="0" y="0"/>
                  </a:moveTo>
                  <a:lnTo>
                    <a:pt x="597275" y="0"/>
                  </a:lnTo>
                  <a:lnTo>
                    <a:pt x="597275" y="597275"/>
                  </a:lnTo>
                  <a:lnTo>
                    <a:pt x="0" y="5972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733442" y="-304800"/>
              <a:ext cx="6776853" cy="25580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01"/>
                </a:lnSpc>
              </a:pPr>
              <a:r>
                <a:rPr lang="en-US" sz="2320">
                  <a:solidFill>
                    <a:srgbClr val="121314"/>
                  </a:solidFill>
                  <a:latin typeface="Die Grotesk A"/>
                  <a:ea typeface="Die Grotesk A"/>
                  <a:cs typeface="Die Grotesk A"/>
                  <a:sym typeface="Die Grotesk A"/>
                </a:rPr>
                <a:t>Vokiečių g. 10, 01130 Vilnius, Lietuva</a:t>
              </a:r>
            </a:p>
            <a:p>
              <a:pPr algn="l">
                <a:lnSpc>
                  <a:spcPts val="5105"/>
                </a:lnSpc>
              </a:pPr>
              <a:r>
                <a:rPr lang="en-US" sz="2320">
                  <a:solidFill>
                    <a:srgbClr val="121314"/>
                  </a:solidFill>
                  <a:latin typeface="Die Grotesk A"/>
                  <a:ea typeface="Die Grotesk A"/>
                  <a:cs typeface="Die Grotesk A"/>
                  <a:sym typeface="Die Grotesk A"/>
                </a:rPr>
                <a:t>+370 5 251 4130</a:t>
              </a:r>
            </a:p>
            <a:p>
              <a:pPr algn="l">
                <a:lnSpc>
                  <a:spcPts val="5105"/>
                </a:lnSpc>
              </a:pPr>
              <a:r>
                <a:rPr lang="en-US" sz="2320" u="sng">
                  <a:solidFill>
                    <a:srgbClr val="121314"/>
                  </a:solidFill>
                  <a:latin typeface="Die Grotesk A"/>
                  <a:ea typeface="Die Grotesk A"/>
                  <a:cs typeface="Die Grotesk A"/>
                  <a:sym typeface="Die Grotesk A"/>
                </a:rPr>
                <a:t>tspmi@tspmi.vu.lt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8391197"/>
            <a:ext cx="893083" cy="867103"/>
          </a:xfrm>
          <a:custGeom>
            <a:avLst/>
            <a:gdLst/>
            <a:ahLst/>
            <a:cxnLst/>
            <a:rect l="l" t="t" r="r" b="b"/>
            <a:pathLst>
              <a:path w="893083" h="867103">
                <a:moveTo>
                  <a:pt x="0" y="0"/>
                </a:moveTo>
                <a:lnTo>
                  <a:pt x="893083" y="0"/>
                </a:lnTo>
                <a:lnTo>
                  <a:pt x="893083" y="867103"/>
                </a:lnTo>
                <a:lnTo>
                  <a:pt x="0" y="86710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1047750"/>
            <a:ext cx="13061789" cy="1349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700"/>
              </a:lnSpc>
            </a:pPr>
            <a:r>
              <a:rPr lang="en-US" sz="9600" dirty="0">
                <a:solidFill>
                  <a:srgbClr val="121314"/>
                </a:solidFill>
                <a:latin typeface="Bianco Serif"/>
                <a:ea typeface="Bianco Serif"/>
                <a:cs typeface="Bianco Serif"/>
                <a:sym typeface="Bianco Serif"/>
              </a:rPr>
              <a:t>KONTAKTAI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226835"/>
            <a:ext cx="7823510" cy="83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400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Vardas</a:t>
            </a:r>
            <a:r>
              <a:rPr lang="en-US" sz="24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, </a:t>
            </a:r>
            <a:r>
              <a:rPr lang="en-US" sz="2400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pavardė</a:t>
            </a:r>
            <a:endParaRPr lang="en-US" sz="2400" dirty="0">
              <a:solidFill>
                <a:srgbClr val="121314"/>
              </a:solidFill>
              <a:latin typeface="Die Grotesk A"/>
              <a:ea typeface="Die Grotesk A"/>
              <a:cs typeface="Die Grotesk A"/>
              <a:sym typeface="Die Grotesk A"/>
            </a:endParaRPr>
          </a:p>
          <a:p>
            <a:pPr algn="just">
              <a:lnSpc>
                <a:spcPts val="3359"/>
              </a:lnSpc>
            </a:pPr>
            <a:r>
              <a:rPr lang="en-US" sz="24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El. </a:t>
            </a:r>
            <a:r>
              <a:rPr lang="en-US" sz="2400" dirty="0" err="1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paštas</a:t>
            </a:r>
            <a:r>
              <a:rPr lang="en-US" sz="2400" dirty="0">
                <a:solidFill>
                  <a:srgbClr val="121314"/>
                </a:solidFill>
                <a:latin typeface="Die Grotesk A"/>
                <a:ea typeface="Die Grotesk A"/>
                <a:cs typeface="Die Grotesk A"/>
                <a:sym typeface="Die Grotesk A"/>
              </a:rPr>
              <a:t> / LinkedIn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89</Words>
  <Application>Microsoft Office PowerPoint</Application>
  <PresentationFormat>Custom</PresentationFormat>
  <Paragraphs>33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Bianco Serif</vt:lpstr>
      <vt:lpstr>Arial</vt:lpstr>
      <vt:lpstr>Calibri</vt:lpstr>
      <vt:lpstr>Die Grotesk A Bold</vt:lpstr>
      <vt:lpstr>Die Grotesk 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Pavadinimas</dc:title>
  <cp:lastModifiedBy>Milda Ščiglaitė</cp:lastModifiedBy>
  <cp:revision>2</cp:revision>
  <dcterms:created xsi:type="dcterms:W3CDTF">2006-08-16T00:00:00Z</dcterms:created>
  <dcterms:modified xsi:type="dcterms:W3CDTF">2026-08-18T10:57:13Z</dcterms:modified>
  <dc:identifier>DAHSoBmvWjs</dc:identifier>
</cp:coreProperties>
</file>